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72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1AD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2" autoAdjust="0"/>
    <p:restoredTop sz="94660"/>
  </p:normalViewPr>
  <p:slideViewPr>
    <p:cSldViewPr>
      <p:cViewPr varScale="1">
        <p:scale>
          <a:sx n="61" d="100"/>
          <a:sy n="61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49164636_26d77e9a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408177"/>
            <a:ext cx="7040032" cy="50688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57400" y="381000"/>
            <a:ext cx="49530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057400"/>
            <a:ext cx="8839200" cy="2862322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742950" indent="-742950" algn="ctr"/>
            <a:endParaRPr lang="bn-BD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/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হাওয়া </a:t>
            </a:r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/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সহ</a:t>
            </a:r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কারি </a:t>
            </a:r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/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মুন্সীরহাট সরকারি প্রাথমিক বিদ্যালয়</a:t>
            </a:r>
          </a:p>
          <a:p>
            <a:pPr marL="742950" indent="-742950" algn="ctr"/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মতলব দক্ষিন, চাঁদপুর । </a:t>
            </a:r>
            <a:endParaRPr lang="bn-BD" sz="36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90600"/>
            <a:ext cx="6644640" cy="4382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1143000"/>
            <a:ext cx="7239000" cy="4247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শ্রেনিঃতৃতীয়          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বিষয়ঃপ্রাথমিক বিজ্ঞান     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অধ্যায়ঃ প্রথম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পাঠঃআমাদের পরিবেশ 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পৃষ্ঠাঃ ১    সময়ঃ ৪০ মিঃ    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10477"/>
            <a:ext cx="8458200" cy="230832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 । পরিবেশ কী তা বলতে পারবে ।</a:t>
            </a:r>
          </a:p>
          <a:p>
            <a:pPr marL="514350" indent="-514350"/>
            <a:r>
              <a:rPr lang="bn-BD" sz="4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২ । পর্যবেক্ষনের মাধ্যমে পরিবেশের </a:t>
            </a:r>
            <a:r>
              <a:rPr lang="en-US" sz="4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বিভিন্ন উপাদান  শনাক্ত করতে পারবে।</a:t>
            </a:r>
            <a:endParaRPr lang="en-US" sz="48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0400" y="457200"/>
            <a:ext cx="2411238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txBody>
          <a:bodyPr wrap="non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icomilla\Desktop\SANJIB-1\Bee Swarm in Apple tree-orch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28650"/>
            <a:ext cx="76200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630269"/>
            <a:ext cx="563880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পাঠ উপস্থাপন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1.jpg"/>
          <p:cNvPicPr>
            <a:picLocks noChangeAspect="1"/>
          </p:cNvPicPr>
          <p:nvPr/>
        </p:nvPicPr>
        <p:blipFill>
          <a:blip r:embed="rId2" cstate="print"/>
          <a:srcRect t="8791"/>
          <a:stretch>
            <a:fillRect/>
          </a:stretch>
        </p:blipFill>
        <p:spPr>
          <a:xfrm>
            <a:off x="1143000" y="1219200"/>
            <a:ext cx="6934200" cy="474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6764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6248400"/>
            <a:ext cx="28194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ফুল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I\Pictures\jonosongkh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877692"/>
            <a:ext cx="6330279" cy="51421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764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6172200"/>
            <a:ext cx="3276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লোকজন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76817-Meghna_The_river_of_Banglade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047750"/>
            <a:ext cx="6223000" cy="4667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6172200"/>
            <a:ext cx="22860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নদী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TI\Pictures\ADRXW2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7175032" cy="4767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764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6172200"/>
            <a:ext cx="51816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প্রাকৃতিক দৃশ্য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90600"/>
            <a:ext cx="6553200" cy="4914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764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6019800"/>
            <a:ext cx="44958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হরিন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lcsnap-2013-05-12-16h22m51s25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857250"/>
            <a:ext cx="7315200" cy="5143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33600" y="228600"/>
            <a:ext cx="5410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ছবিতে কি দেখতে পাচ্ছ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6248400"/>
            <a:ext cx="4038600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হাঁস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141274"/>
            <a:ext cx="4648200" cy="175432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 – ৪ টি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৫ মিনিট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283803"/>
            <a:ext cx="72390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পরিবেশের ৫ টি উপাদানের নাম লিখ।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85800"/>
            <a:ext cx="7315200" cy="10156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পরিবেশের বিভিন্ন উপাদান-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1828800"/>
            <a:ext cx="7315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- মানুষ</a:t>
            </a:r>
          </a:p>
          <a:p>
            <a:pPr>
              <a:buFontTx/>
              <a:buChar char="-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গাছপালা</a:t>
            </a:r>
          </a:p>
          <a:p>
            <a:pPr>
              <a:buFontTx/>
              <a:buChar char="-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পশু পাখি</a:t>
            </a:r>
          </a:p>
          <a:p>
            <a:pPr>
              <a:buFontTx/>
              <a:buChar char="-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নদী নালা</a:t>
            </a:r>
          </a:p>
          <a:p>
            <a:pPr>
              <a:buFontTx/>
              <a:buChar char="-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পাহাড় পর্বত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- ঘর বাড়ি </a:t>
            </a:r>
          </a:p>
          <a:p>
            <a:pPr>
              <a:buFontTx/>
              <a:buChar char="-"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895600"/>
            <a:ext cx="7010400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নিরব পাঠ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0" y="609600"/>
            <a:ext cx="48006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209800"/>
            <a:ext cx="5943600" cy="1077218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১।পরিবেশ বলতে কী বুঝ ?</a:t>
            </a:r>
          </a:p>
          <a:p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২।পরিবেশের  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5 </a:t>
            </a:r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টি উপাদানের নাম বল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57200"/>
            <a:ext cx="5486400" cy="1569660"/>
          </a:xfrm>
          <a:prstGeom prst="rect">
            <a:avLst/>
          </a:prstGeom>
          <a:solidFill>
            <a:srgbClr val="F41AD5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humbnailCA2P01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8850" y="2209800"/>
            <a:ext cx="5467350" cy="4100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145</Words>
  <Application>Microsoft Office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pticomilla</dc:creator>
  <cp:lastModifiedBy>PTI</cp:lastModifiedBy>
  <cp:revision>47</cp:revision>
  <dcterms:created xsi:type="dcterms:W3CDTF">2006-08-16T00:00:00Z</dcterms:created>
  <dcterms:modified xsi:type="dcterms:W3CDTF">2013-05-28T03:16:23Z</dcterms:modified>
</cp:coreProperties>
</file>